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885AF-3AB8-CD3F-337F-6159C9920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0F804-8281-C283-5B8E-626D2B394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1F1F-F612-20F0-3DB4-A58E3359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A417F-99F5-F4E3-06D6-82D288B1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2DE6F-7CEC-1F80-00C8-08ACDDBF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83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D9FB7-BCE5-1749-D004-8BC9AADB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DA9F1-AD52-B22E-D267-342F0809F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76478-3DB7-E197-0348-EE403342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3AB2B-A513-9608-9965-EE492599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00D5F-F19D-E841-E37D-BF47C166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8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B0D927-3318-35D1-32CC-F9E2281BF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4B7496-406F-35DF-D9C9-FEA43EE7D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6FC67-1C28-806E-B16D-5DBAFA30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C263-9F50-3ACD-B176-9F1DE717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DE044-EE09-FB99-521F-1901E1DA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6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9D80-C204-FDE7-2739-8C6F85C62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D9054-B7CB-98CD-EC65-2FBB8F791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40BBC-7E67-3D30-58FE-580315D14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206F2-0316-4E20-C3B8-513C6124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27605-4887-48EA-512B-8E13E60B4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2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7529-3B78-D3D1-DB44-918525937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B8F3D-4D80-D54F-2DC4-4A8503E20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F0B57-DECB-68C3-A140-C4CA0F23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3D719-2FC5-2418-99CE-4578CCBC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5153-0AEE-31C4-597D-1CB42966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DD04-8608-F10F-6CEA-8A0572B4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98E13-1282-F469-C6CD-B4E9130DA9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9AC66-BD57-DABF-C7A1-421FE0CF6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F2119-ADF7-899D-FE8B-649D9F18F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1DC8E-AE81-922F-AF2D-B2474635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60F17-EEF8-4498-25F4-CC77A69C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5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5320-0196-FAC7-ACE1-A0881A193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010DC-CB4D-1699-2FC1-27B0D3FC8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6E71A-BE69-4DF2-5995-0D941E62B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FBE1D7-5001-3B82-14AA-EC76A56C2F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D3BE65-37CD-C537-AC6A-6DB0BE4B0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546FC-A5DC-A27E-9BAC-C645E034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5E9CA-3FB5-B2F3-D7D9-63A0236F4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74163-2EBD-CB08-E4B7-E814864F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9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40E5-464F-946A-A823-5D5836A9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78BB23-69B4-B306-5B27-58A280F7A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FF792-CE3A-8804-BB5A-BD8DB0A4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DF4DD-85F0-1B68-C7C0-E426988F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7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AF80C5-B967-330C-5458-69C3D5F0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0DA70F-8A79-45CF-86D5-4E2B8DB8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A430E-F131-90B4-D395-13EE49C1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7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8E47E-13CB-687C-A39C-C07C00E1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5303-798D-8831-FE28-34F18397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89506-0792-133F-4056-372D0DFFA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24671-A134-5C98-B3D6-07F494C2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F2C1C-26EB-966F-FCBC-A0AEE969B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9FFDB-CBA4-281F-F566-60DB1C9B6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1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7C3E-12F9-CB1D-43DC-D4CF08ED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56EB17-CD8C-836E-41BF-DB90BE9B9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E5D3B-29B0-4652-C6AA-7367598AE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59B62-51DE-A9AB-F574-C82D4203A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1EDA7-7150-7FF6-6AE9-58067AA8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5F08E-831C-595C-4551-1057C6ACE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EFCDE-3CF9-2894-FF8C-EADBF162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05E2B-D61B-CDA4-3F12-DA8673A6E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0BDE7-0B12-16DD-B418-B431D2440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EF92A-130F-49F2-A784-3E134807A7BE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672EC-700D-CA43-5874-0CD5668CE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31C48-296F-6A2B-EA27-F1846FBC7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0F87-7AB4-46A5-A7A3-F69EDC5C3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8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54DC4-83FC-AD9C-A7ED-03334FC3D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5029"/>
            <a:ext cx="9144000" cy="606287"/>
          </a:xfrm>
        </p:spPr>
        <p:txBody>
          <a:bodyPr>
            <a:normAutofit/>
          </a:bodyPr>
          <a:lstStyle/>
          <a:p>
            <a:r>
              <a:rPr lang="en-US" sz="3600" b="1" dirty="0"/>
              <a:t>2022 Punt, Pass, &amp; Kick (PPK) winners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A95563-C8EA-3600-2539-34CE2A7BFC11}"/>
              </a:ext>
            </a:extLst>
          </p:cNvPr>
          <p:cNvSpPr txBox="1"/>
          <p:nvPr/>
        </p:nvSpPr>
        <p:spPr>
          <a:xfrm>
            <a:off x="3943847" y="1091316"/>
            <a:ext cx="59952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Tuffs division:</a:t>
            </a:r>
          </a:p>
          <a:p>
            <a:r>
              <a:rPr lang="en-US" dirty="0"/>
              <a:t>1) Oliver Buchanan - Chiefs (110' 6")</a:t>
            </a:r>
          </a:p>
          <a:p>
            <a:r>
              <a:rPr lang="en-US" dirty="0"/>
              <a:t>2) Teddy Ward - Chiefs (100' 7")</a:t>
            </a:r>
          </a:p>
          <a:p>
            <a:r>
              <a:rPr lang="en-US" dirty="0"/>
              <a:t>3) Reid Thomson - Saints (97' 4")</a:t>
            </a:r>
          </a:p>
          <a:p>
            <a:endParaRPr lang="en-US" dirty="0"/>
          </a:p>
          <a:p>
            <a:r>
              <a:rPr lang="en-US" b="1" dirty="0"/>
              <a:t>White division:</a:t>
            </a:r>
          </a:p>
          <a:p>
            <a:r>
              <a:rPr lang="en-US" dirty="0"/>
              <a:t>1) Nolan Panicker - Saints (150' 5")</a:t>
            </a:r>
          </a:p>
          <a:p>
            <a:r>
              <a:rPr lang="en-US" dirty="0"/>
              <a:t>2) Reese Mathis - Rams (150' 4")</a:t>
            </a:r>
          </a:p>
          <a:p>
            <a:r>
              <a:rPr lang="en-US" dirty="0"/>
              <a:t>3) Anthony Daniel - Chiefs (141' 8")</a:t>
            </a:r>
          </a:p>
          <a:p>
            <a:endParaRPr lang="en-US" dirty="0"/>
          </a:p>
          <a:p>
            <a:r>
              <a:rPr lang="en-US" b="1" dirty="0"/>
              <a:t>Black division:</a:t>
            </a:r>
          </a:p>
          <a:p>
            <a:r>
              <a:rPr lang="en-US" dirty="0"/>
              <a:t>1) Evan Emery - Eagles (223' 7")</a:t>
            </a:r>
          </a:p>
          <a:p>
            <a:r>
              <a:rPr lang="en-US" dirty="0"/>
              <a:t>2) Forrest Koepke - Raiders (159' 9")</a:t>
            </a:r>
          </a:p>
          <a:p>
            <a:r>
              <a:rPr lang="en-US" dirty="0"/>
              <a:t>3) Dylan Cavaleri - Steelers (155' 10")</a:t>
            </a:r>
          </a:p>
          <a:p>
            <a:endParaRPr lang="en-US" dirty="0"/>
          </a:p>
          <a:p>
            <a:r>
              <a:rPr lang="en-US" b="1" dirty="0"/>
              <a:t>Red division:</a:t>
            </a:r>
          </a:p>
          <a:p>
            <a:r>
              <a:rPr lang="en-US" dirty="0"/>
              <a:t>1) Will Lau - Hankins (266' 0")</a:t>
            </a:r>
          </a:p>
          <a:p>
            <a:r>
              <a:rPr lang="en-US" dirty="0"/>
              <a:t>2) Jared Tallungan - Hankins (238' 9")</a:t>
            </a:r>
          </a:p>
          <a:p>
            <a:r>
              <a:rPr lang="en-US" dirty="0"/>
              <a:t>3) Sean Thornton - Soeder (215' 0")</a:t>
            </a:r>
          </a:p>
        </p:txBody>
      </p:sp>
    </p:spTree>
    <p:extLst>
      <p:ext uri="{BB962C8B-B14F-4D97-AF65-F5344CB8AC3E}">
        <p14:creationId xmlns:p14="http://schemas.microsoft.com/office/powerpoint/2010/main" val="46720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2022 Punt, Pass, &amp; Kick (PPK) winners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Punt, Pass &amp; Kick (PPK) winners</dc:title>
  <dc:creator>Thea Emery</dc:creator>
  <cp:lastModifiedBy>Thea Emery</cp:lastModifiedBy>
  <cp:revision>3</cp:revision>
  <dcterms:created xsi:type="dcterms:W3CDTF">2022-10-17T00:05:32Z</dcterms:created>
  <dcterms:modified xsi:type="dcterms:W3CDTF">2022-10-17T00:08:27Z</dcterms:modified>
</cp:coreProperties>
</file>